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7"/>
  </p:notesMasterIdLst>
  <p:sldIdLst>
    <p:sldId id="256" r:id="rId4"/>
    <p:sldId id="257" r:id="rId5"/>
    <p:sldId id="278" r:id="rId6"/>
    <p:sldId id="267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61" r:id="rId21"/>
    <p:sldId id="281" r:id="rId22"/>
    <p:sldId id="282" r:id="rId23"/>
    <p:sldId id="283" r:id="rId24"/>
    <p:sldId id="284" r:id="rId25"/>
    <p:sldId id="260" r:id="rId26"/>
    <p:sldId id="26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5-shot setting</a:t>
            </a:r>
            <a:endParaRPr lang="en-US" altLang="zh-CN"/>
          </a:p>
          <a:p>
            <a:r>
              <a:rPr lang="en-US" altLang="zh-CN"/>
              <a:t>results of the table consistent with table1. Confirm effectiveness of DPM again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Ablation Study, 1.local global use 1-shot as example </a:t>
            </a:r>
            <a:r>
              <a:rPr lang="zh-CN" altLang="en-US"/>
              <a:t>二者都有用 </a:t>
            </a:r>
            <a:r>
              <a:rPr lang="en-US" altLang="zh-CN"/>
              <a:t>2. </a:t>
            </a:r>
            <a:r>
              <a:rPr lang="en-US" altLang="zh-CN"/>
              <a:t>window size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5467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Paper Writing Notes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0734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2021/01/27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Formula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01" t="51690" r="2256" b="19905"/>
          <a:stretch>
            <a:fillRect/>
          </a:stretch>
        </p:blipFill>
        <p:spPr>
          <a:xfrm>
            <a:off x="593090" y="1163955"/>
            <a:ext cx="4311015" cy="2068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7343" r="8038" b="74155"/>
          <a:stretch>
            <a:fillRect/>
          </a:stretch>
        </p:blipFill>
        <p:spPr>
          <a:xfrm>
            <a:off x="1225550" y="3233420"/>
            <a:ext cx="2854960" cy="39179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469515" y="2477135"/>
            <a:ext cx="366395" cy="6280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95" y="1485265"/>
            <a:ext cx="3470275" cy="3045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7911" b="34070"/>
          <a:stretch>
            <a:fillRect/>
          </a:stretch>
        </p:blipFill>
        <p:spPr>
          <a:xfrm>
            <a:off x="6094095" y="4415155"/>
            <a:ext cx="4693920" cy="90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" y="4530725"/>
            <a:ext cx="3931920" cy="1120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5546725"/>
            <a:ext cx="5067300" cy="3124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34865" y="322580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Special symbols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89225" y="5022850"/>
            <a:ext cx="453390" cy="5238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424545" y="2055495"/>
            <a:ext cx="783590" cy="5238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30925" y="4510405"/>
            <a:ext cx="4693285" cy="3994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4" grpId="1" animBg="1"/>
      <p:bldP spid="15" grpId="1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Table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817245"/>
            <a:ext cx="3592830" cy="260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05" y="1128395"/>
            <a:ext cx="4732020" cy="2392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5" y="365125"/>
            <a:ext cx="2987040" cy="268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34480" y="1128395"/>
            <a:ext cx="4020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[H] control the position of table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70905" y="1150620"/>
            <a:ext cx="297180" cy="2355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4005580"/>
            <a:ext cx="5130165" cy="27158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290" y="3374390"/>
            <a:ext cx="3611245" cy="34823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90690" y="3664585"/>
            <a:ext cx="873760" cy="121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90690" y="6235065"/>
            <a:ext cx="873760" cy="121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31695" y="3847465"/>
            <a:ext cx="23380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半行放不下怎么办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bldLvl="0" animBg="1"/>
      <p:bldP spid="13" grpId="0" bldLvl="0" animBg="1"/>
      <p:bldP spid="14" grpId="1"/>
      <p:bldP spid="12" grpId="1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Table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337310"/>
            <a:ext cx="6545580" cy="3684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55" y="548640"/>
            <a:ext cx="4358005" cy="62382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29730" y="592455"/>
            <a:ext cx="934085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Table code generator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475095" y="322580"/>
            <a:ext cx="473900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https://www.tablesgenerator.com/latex_tables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1026160"/>
            <a:ext cx="6533515" cy="552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Cite Reference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58333"/>
          <a:stretch>
            <a:fillRect/>
          </a:stretch>
        </p:blipFill>
        <p:spPr>
          <a:xfrm>
            <a:off x="442595" y="974090"/>
            <a:ext cx="6192520" cy="33870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990" y="2527935"/>
            <a:ext cx="147574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55" y="791845"/>
            <a:ext cx="4287520" cy="1927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4714240"/>
            <a:ext cx="5852160" cy="126492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989570" y="2458720"/>
            <a:ext cx="251460" cy="2609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140" y="2900045"/>
            <a:ext cx="3348355" cy="294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Cite Reference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1189355"/>
            <a:ext cx="4160520" cy="1737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15" y="3057525"/>
            <a:ext cx="8168640" cy="5486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24070" y="1917700"/>
            <a:ext cx="1509395" cy="25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6745" y="3205480"/>
            <a:ext cx="133477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9590" y="2393315"/>
            <a:ext cx="968375" cy="2533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8155" y="3424555"/>
            <a:ext cx="1784985" cy="2533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95" y="4048125"/>
            <a:ext cx="4312920" cy="14478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48275" y="4762500"/>
            <a:ext cx="706755" cy="359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60" y="4590415"/>
            <a:ext cx="1859280" cy="67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related tools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Precautions for essay writing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Abstract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0" y="2232025"/>
            <a:ext cx="5996940" cy="3627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64680" y="1459230"/>
            <a:ext cx="20599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after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5040" y="1586230"/>
            <a:ext cx="20599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before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" y="2232025"/>
            <a:ext cx="5590540" cy="23050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25565" y="3980180"/>
            <a:ext cx="5093970" cy="1373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745" y="4901565"/>
            <a:ext cx="5110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Put more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words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on your work, and the introduction can’t be too simple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65165" y="1094105"/>
            <a:ext cx="17780" cy="49479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065"/>
            <a:ext cx="4086860" cy="5820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60" y="245110"/>
            <a:ext cx="4043045" cy="6284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05" y="1894205"/>
            <a:ext cx="3952240" cy="32245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005" y="4545330"/>
            <a:ext cx="4006850" cy="14865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06105" y="1894205"/>
            <a:ext cx="3885565" cy="32238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24350" y="3223895"/>
            <a:ext cx="3760470" cy="100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4145280" y="170180"/>
            <a:ext cx="3810" cy="630428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6890" y="1949450"/>
            <a:ext cx="5814060" cy="361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949450"/>
            <a:ext cx="4309110" cy="3620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3500" y="1337945"/>
            <a:ext cx="17468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before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140" y="1337945"/>
            <a:ext cx="16865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after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128760" y="2849880"/>
            <a:ext cx="130175" cy="13017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96890" y="5088890"/>
            <a:ext cx="130175" cy="13017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96890" y="3363595"/>
            <a:ext cx="130175" cy="13017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96890" y="4141470"/>
            <a:ext cx="130175" cy="13017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5046980" y="1094105"/>
            <a:ext cx="17780" cy="49479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related tools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Precautions for essay writing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687705"/>
            <a:ext cx="3756660" cy="4163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95" y="178435"/>
            <a:ext cx="3881755" cy="5404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310" y="178435"/>
            <a:ext cx="458724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96335" cy="478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4050" r="-66"/>
          <a:stretch>
            <a:fillRect/>
          </a:stretch>
        </p:blipFill>
        <p:spPr>
          <a:xfrm>
            <a:off x="4104005" y="77470"/>
            <a:ext cx="3825875" cy="3897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44940"/>
          <a:stretch>
            <a:fillRect/>
          </a:stretch>
        </p:blipFill>
        <p:spPr>
          <a:xfrm>
            <a:off x="8025765" y="865505"/>
            <a:ext cx="3744595" cy="3109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3949065"/>
            <a:ext cx="3686810" cy="1627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66036"/>
          <a:stretch>
            <a:fillRect/>
          </a:stretch>
        </p:blipFill>
        <p:spPr>
          <a:xfrm>
            <a:off x="0" y="4776470"/>
            <a:ext cx="3704590" cy="1945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b="54790"/>
          <a:stretch>
            <a:fillRect/>
          </a:stretch>
        </p:blipFill>
        <p:spPr>
          <a:xfrm>
            <a:off x="4104005" y="3975100"/>
            <a:ext cx="3744595" cy="25533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3453765" y="972820"/>
            <a:ext cx="8890" cy="3994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601710" y="3307715"/>
            <a:ext cx="8890" cy="3994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Latex Editor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87020" y="2421255"/>
            <a:ext cx="5060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online</a:t>
            </a:r>
            <a:endParaRPr 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offline</a:t>
            </a:r>
            <a:endParaRPr 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370" y="1156335"/>
            <a:ext cx="9155430" cy="477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Download Template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1608" b="9394"/>
          <a:stretch>
            <a:fillRect/>
          </a:stretch>
        </p:blipFill>
        <p:spPr>
          <a:xfrm>
            <a:off x="2931160" y="2075180"/>
            <a:ext cx="1904365" cy="341757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445510" y="2329180"/>
            <a:ext cx="252730" cy="3225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5335" y="3548380"/>
            <a:ext cx="2068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uploaded pictures</a:t>
            </a:r>
            <a:endParaRPr 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(png or pdf) </a:t>
            </a:r>
            <a:endParaRPr 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45" y="3267075"/>
            <a:ext cx="2987040" cy="1859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03365" y="2606675"/>
            <a:ext cx="24155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the usepackages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0065" y="3267075"/>
            <a:ext cx="1677670" cy="9302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5335" y="4432300"/>
            <a:ext cx="18865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template files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Section and Paragraph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2049780"/>
            <a:ext cx="5458460" cy="363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3663" r="20"/>
          <a:stretch>
            <a:fillRect/>
          </a:stretch>
        </p:blipFill>
        <p:spPr>
          <a:xfrm>
            <a:off x="6014720" y="1188720"/>
            <a:ext cx="3132455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484755"/>
            <a:ext cx="2581275" cy="1021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665" y="1574165"/>
            <a:ext cx="1821180" cy="320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t="53585"/>
          <a:stretch>
            <a:fillRect/>
          </a:stretch>
        </p:blipFill>
        <p:spPr>
          <a:xfrm>
            <a:off x="9018270" y="2651760"/>
            <a:ext cx="2583180" cy="9372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67545" y="3072130"/>
            <a:ext cx="1684020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26245" y="1574165"/>
            <a:ext cx="1684020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3890" y="1387475"/>
            <a:ext cx="34061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title and abstract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7995" y="681990"/>
            <a:ext cx="3033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Section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865" y="4484370"/>
            <a:ext cx="3451860" cy="419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335" y="4977130"/>
            <a:ext cx="3909060" cy="97536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95465" y="4484370"/>
            <a:ext cx="3218815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89470" y="3903345"/>
            <a:ext cx="3033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Subsection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18" grpId="1" animBg="1"/>
      <p:bldP spid="19" grpId="1" animBg="1"/>
      <p:bldP spid="21" grpId="1"/>
      <p:bldP spid="24" grpId="0" animBg="1"/>
      <p:bldP spid="25" grpId="0"/>
      <p:bldP spid="24" grpId="1" animBg="1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Section and Paragraph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669" b="52320"/>
          <a:stretch>
            <a:fillRect/>
          </a:stretch>
        </p:blipFill>
        <p:spPr>
          <a:xfrm>
            <a:off x="408305" y="1793240"/>
            <a:ext cx="4057015" cy="2270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" y="4556125"/>
            <a:ext cx="2987040" cy="5867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55675" y="4705985"/>
            <a:ext cx="2774315" cy="235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90" y="3946525"/>
            <a:ext cx="2659380" cy="609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416040" y="3946525"/>
            <a:ext cx="2218690" cy="235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1929130"/>
            <a:ext cx="6457315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Single Figure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1357630"/>
            <a:ext cx="4145280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0" y="1400175"/>
            <a:ext cx="6200775" cy="4236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" y="2858770"/>
            <a:ext cx="1668780" cy="33909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0915" y="1752600"/>
            <a:ext cx="2653030" cy="200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0915" y="4298315"/>
            <a:ext cx="1134745" cy="357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843" t="33951"/>
          <a:stretch>
            <a:fillRect/>
          </a:stretch>
        </p:blipFill>
        <p:spPr>
          <a:xfrm>
            <a:off x="5414010" y="471805"/>
            <a:ext cx="2287905" cy="20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8" grpId="1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Subfigure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1096010"/>
            <a:ext cx="5306060" cy="53873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2100" y="1222375"/>
            <a:ext cx="5227320" cy="3701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33463"/>
          <a:stretch>
            <a:fillRect/>
          </a:stretch>
        </p:blipFill>
        <p:spPr>
          <a:xfrm>
            <a:off x="6373495" y="771525"/>
            <a:ext cx="5551805" cy="5646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04305" y="854075"/>
            <a:ext cx="1177925" cy="200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3195" y="6097905"/>
            <a:ext cx="968375" cy="218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1000" y="1247140"/>
            <a:ext cx="2809240" cy="1273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75450" y="5180330"/>
            <a:ext cx="1562735" cy="22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65" y="385445"/>
            <a:ext cx="2504440" cy="356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8" grpId="1" animBg="1"/>
      <p:bldP spid="9" grpId="1" animBg="1"/>
      <p:bldP spid="10" grpId="1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Formula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310005"/>
            <a:ext cx="3506470" cy="39770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988820" y="1395095"/>
            <a:ext cx="1508760" cy="235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05" y="1395095"/>
            <a:ext cx="6968490" cy="2133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487670" y="1438910"/>
            <a:ext cx="1736090" cy="22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91360" y="1936115"/>
            <a:ext cx="1649095" cy="33147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333875" y="1844675"/>
            <a:ext cx="4403090" cy="22733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73905" y="3622675"/>
            <a:ext cx="56362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 formula $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Subscript:”_”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Superscript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”^”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Scope:{}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Escape character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:”\”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uppercase: “\mathcal”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18" grpId="1" animBg="1"/>
      <p:bldP spid="21" grpId="1" animBg="1"/>
      <p:bldP spid="22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vertOverflow="overflow" horzOverflow="overflow" vert="horz" wrap="square" numCol="1" spcCol="0" rtlCol="0" fromWordArt="0" anchor="ctr" anchorCtr="0" compatLnSpc="1">
        <a:noAutofit/>
      </a:bodyPr>
      <a:lstStyle>
        <a:defPPr lvl="0" 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763</Words>
  <Application>WPS 演示</Application>
  <PresentationFormat>宽屏</PresentationFormat>
  <Paragraphs>134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华文行楷</vt:lpstr>
      <vt:lpstr>Times New Roman</vt:lpstr>
      <vt:lpstr>等线</vt:lpstr>
      <vt:lpstr>微软雅黑</vt:lpstr>
      <vt:lpstr>Arial Unicode MS</vt:lpstr>
      <vt:lpstr>等线 Light</vt:lpstr>
      <vt:lpstr>Calibri</vt:lpstr>
      <vt:lpstr>Wingdings</vt:lpstr>
      <vt:lpstr>Office 主题​​</vt:lpstr>
      <vt:lpstr>1_Office 主题​​</vt:lpstr>
      <vt:lpstr>Seminar Research</vt:lpstr>
      <vt:lpstr>PowerPoint 演示文稿</vt:lpstr>
      <vt:lpstr>Latex Editor</vt:lpstr>
      <vt:lpstr>PowerPoint 演示文稿</vt:lpstr>
      <vt:lpstr>Download Template</vt:lpstr>
      <vt:lpstr>PowerPoint 演示文稿</vt:lpstr>
      <vt:lpstr>单图</vt:lpstr>
      <vt:lpstr>多子图</vt:lpstr>
      <vt:lpstr>文字内公式</vt:lpstr>
      <vt:lpstr>单独空出来的公式</vt:lpstr>
      <vt:lpstr>表格 占半行</vt:lpstr>
      <vt:lpstr>表格 占全行</vt:lpstr>
      <vt:lpstr>表格代码生成器</vt:lpstr>
      <vt:lpstr>引用文献</vt:lpstr>
      <vt:lpstr>引用文献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19</cp:revision>
  <dcterms:created xsi:type="dcterms:W3CDTF">2020-06-04T14:07:00Z</dcterms:created>
  <dcterms:modified xsi:type="dcterms:W3CDTF">2021-01-26T05:20:48Z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